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1" r:id="rId2"/>
    <p:sldId id="264" r:id="rId3"/>
    <p:sldId id="272" r:id="rId4"/>
    <p:sldId id="273" r:id="rId5"/>
    <p:sldId id="275" r:id="rId6"/>
    <p:sldId id="274" r:id="rId7"/>
    <p:sldId id="276" r:id="rId8"/>
    <p:sldId id="277" r:id="rId9"/>
    <p:sldId id="278" r:id="rId10"/>
    <p:sldId id="279" r:id="rId11"/>
    <p:sldId id="282" r:id="rId12"/>
    <p:sldId id="283" r:id="rId13"/>
    <p:sldId id="284" r:id="rId1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Világos stílus 3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Világos stílus 1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erékszögű háromszög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zabadkézi sokszög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Szabadkézi sokszög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Egyenes összekötő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Sávnyí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Sávnyí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Szabadkézi sokszög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Derékszögű háromszög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ávnyí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Sávnyí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abadkézi sokszög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Szabadkézi sokszög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Derékszögű háromszög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Egyenes összekötő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FBE8ED9-01A5-4541-8E0F-56918EC57200}" type="datetimeFigureOut">
              <a:rPr lang="hu-HU" smtClean="0"/>
              <a:pPr/>
              <a:t>2014.10.02.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81E869F-91F6-4311-A501-551BD5FCE03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15616" y="2708920"/>
            <a:ext cx="7772400" cy="1829761"/>
          </a:xfrm>
        </p:spPr>
        <p:txBody>
          <a:bodyPr/>
          <a:lstStyle/>
          <a:p>
            <a:r>
              <a:rPr lang="hu-HU" dirty="0" smtClean="0"/>
              <a:t>TELEPÜLÉSFEJLESZTÉSI TANULMÁNYTERVEK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1560" y="5085184"/>
            <a:ext cx="7772400" cy="1199704"/>
          </a:xfrm>
        </p:spPr>
        <p:txBody>
          <a:bodyPr>
            <a:normAutofit fontScale="92500" lnSpcReduction="20000"/>
          </a:bodyPr>
          <a:lstStyle/>
          <a:p>
            <a:pPr algn="l"/>
            <a:endParaRPr lang="hu-HU" i="1" dirty="0" smtClean="0"/>
          </a:p>
          <a:p>
            <a:pPr algn="l"/>
            <a:r>
              <a:rPr lang="hu-HU" i="1" dirty="0" smtClean="0"/>
              <a:t>Unger Tamás, alpolgármester</a:t>
            </a:r>
          </a:p>
          <a:p>
            <a:pPr algn="l"/>
            <a:r>
              <a:rPr lang="hu-HU" i="1" dirty="0" smtClean="0"/>
              <a:t>2014.10.02.</a:t>
            </a:r>
            <a:endParaRPr lang="hu-HU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nger Tamás\Documents\Dokumentumok\Alpolgármester\Településfejlesztési tanulmánytervek\Deák 02 - levágo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514995" cy="2284933"/>
          </a:xfrm>
          <a:prstGeom prst="rect">
            <a:avLst/>
          </a:prstGeom>
          <a:noFill/>
        </p:spPr>
      </p:pic>
      <p:pic>
        <p:nvPicPr>
          <p:cNvPr id="4099" name="Picture 3" descr="C:\Users\Unger Tamás\Documents\Dokumentumok\Alpolgármester\Településfejlesztési tanulmánytervek\Deák 03 - levágo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573016"/>
            <a:ext cx="8496944" cy="2263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 helye 16"/>
          <p:cNvSpPr>
            <a:spLocks noGrp="1"/>
          </p:cNvSpPr>
          <p:nvPr>
            <p:ph type="body" sz="half" idx="2"/>
          </p:nvPr>
        </p:nvSpPr>
        <p:spPr>
          <a:xfrm>
            <a:off x="395536" y="6021288"/>
            <a:ext cx="8352928" cy="648232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Előny:</a:t>
            </a:r>
            <a:r>
              <a:rPr lang="hu-HU" dirty="0" smtClean="0"/>
              <a:t> kizárólag önkormányzati területet érint</a:t>
            </a:r>
          </a:p>
          <a:p>
            <a:r>
              <a:rPr lang="hu-H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Hátrány:</a:t>
            </a:r>
            <a:r>
              <a:rPr lang="hu-HU" dirty="0" smtClean="0"/>
              <a:t> Szent István út felől a Várkert út irányába a fordulás csak egy teljes kör megtételével lehetséges</a:t>
            </a:r>
            <a:endParaRPr lang="hu-HU" dirty="0"/>
          </a:p>
        </p:txBody>
      </p:sp>
      <p:sp>
        <p:nvSpPr>
          <p:cNvPr id="15" name="Cím 14"/>
          <p:cNvSpPr>
            <a:spLocks noGrp="1"/>
          </p:cNvSpPr>
          <p:nvPr>
            <p:ph type="title"/>
          </p:nvPr>
        </p:nvSpPr>
        <p:spPr>
          <a:xfrm>
            <a:off x="611560" y="5157192"/>
            <a:ext cx="8075432" cy="56267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1. változat – Hagyományos körforgalom, idegen terület igénybevétele nélkül</a:t>
            </a:r>
            <a:endParaRPr lang="hu-HU" dirty="0"/>
          </a:p>
        </p:txBody>
      </p:sp>
      <p:pic>
        <p:nvPicPr>
          <p:cNvPr id="20" name="Kép helye 19" descr="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430" b="18430"/>
          <a:stretch>
            <a:fillRect/>
          </a:stretch>
        </p:blipFill>
        <p:spPr>
          <a:xfrm>
            <a:off x="395536" y="980728"/>
            <a:ext cx="8326760" cy="4207205"/>
          </a:xfrm>
        </p:spPr>
      </p:pic>
      <p:sp>
        <p:nvSpPr>
          <p:cNvPr id="5" name="Szövegdoboz 4"/>
          <p:cNvSpPr txBox="1"/>
          <p:nvPr/>
        </p:nvSpPr>
        <p:spPr>
          <a:xfrm>
            <a:off x="323528" y="0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8. Szent István út – Téglagyári úti csomópontban körforgalom építése</a:t>
            </a:r>
            <a:endParaRPr lang="hu-HU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9. Meggyes köz kiépítése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6" name="Kép hely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7" r="1417"/>
          <a:stretch>
            <a:fillRect/>
          </a:stretch>
        </p:blipFill>
        <p:spPr>
          <a:xfrm>
            <a:off x="251520" y="1196752"/>
            <a:ext cx="868680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10. Borsosgyőri orvosi rendelő építése</a:t>
            </a:r>
            <a:endParaRPr lang="hu-HU" dirty="0"/>
          </a:p>
        </p:txBody>
      </p:sp>
      <p:pic>
        <p:nvPicPr>
          <p:cNvPr id="5122" name="Picture 2" descr="C:\Users\Unger Tamás\Documents\Dokumentumok\Alpolgármester\Településfejlesztési tanulmánytervek\Bgyőri orvosi rendelő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700808"/>
            <a:ext cx="8458879" cy="4175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 helye 16"/>
          <p:cNvSpPr>
            <a:spLocks noGrp="1"/>
          </p:cNvSpPr>
          <p:nvPr>
            <p:ph type="body" sz="half" idx="2"/>
          </p:nvPr>
        </p:nvSpPr>
        <p:spPr>
          <a:xfrm>
            <a:off x="1331640" y="5877272"/>
            <a:ext cx="7162800" cy="801348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3. </a:t>
            </a:r>
            <a:r>
              <a:rPr lang="hu-HU" dirty="0" smtClean="0"/>
              <a:t>változatban teljes </a:t>
            </a:r>
            <a:r>
              <a:rPr lang="hu-HU" dirty="0"/>
              <a:t>felújítás keretében átépülésre kerülnének a meglévő utak, és a járdák. A jelenlegi burkolt utak új aszfaltréteget kapnak, valamint kétoldali kiemelt szegélyt. A tervezett utak leburkolásra kerülnek, szintén kétoldali kiemelt szegéllyel. A meglévő és tervezett járdák kétoldali kerti szegéllyel és </a:t>
            </a:r>
            <a:r>
              <a:rPr lang="hu-HU" dirty="0" err="1"/>
              <a:t>térkőburkolattal</a:t>
            </a:r>
            <a:r>
              <a:rPr lang="hu-HU" dirty="0"/>
              <a:t> ellátva épülnek ki. A tervezett parkolók a garázssorral összesen 249 parkolóhelyet biztosítanak. </a:t>
            </a:r>
          </a:p>
        </p:txBody>
      </p:sp>
      <p:sp>
        <p:nvSpPr>
          <p:cNvPr id="15" name="Cím 14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075432" cy="562672"/>
          </a:xfrm>
        </p:spPr>
        <p:txBody>
          <a:bodyPr>
            <a:normAutofit/>
          </a:bodyPr>
          <a:lstStyle/>
          <a:p>
            <a:r>
              <a:rPr lang="hu-HU" dirty="0" smtClean="0"/>
              <a:t>3. változat – Magas szintű beavatkozás</a:t>
            </a:r>
            <a:endParaRPr lang="hu-HU" dirty="0"/>
          </a:p>
        </p:txBody>
      </p:sp>
      <p:pic>
        <p:nvPicPr>
          <p:cNvPr id="3" name="Kép hely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27" b="10527"/>
          <a:stretch>
            <a:fillRect/>
          </a:stretch>
        </p:blipFill>
        <p:spPr>
          <a:xfrm>
            <a:off x="179512" y="836712"/>
            <a:ext cx="8686800" cy="4389120"/>
          </a:xfrm>
        </p:spPr>
      </p:pic>
      <p:sp>
        <p:nvSpPr>
          <p:cNvPr id="6" name="Szövegdoboz 5"/>
          <p:cNvSpPr txBox="1"/>
          <p:nvPr/>
        </p:nvSpPr>
        <p:spPr>
          <a:xfrm>
            <a:off x="323528" y="260648"/>
            <a:ext cx="8424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30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1. Igal lakótelep közlekedési rendezése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hu-HU" sz="3000" dirty="0" smtClean="0">
                <a:solidFill>
                  <a:schemeClr val="tx1"/>
                </a:solidFill>
              </a:rPr>
              <a:t>2. Külső-Veszprémi út - forgalomcsillapító gyalogátkelő és járda építése</a:t>
            </a:r>
            <a:endParaRPr lang="hu-HU" sz="3000" dirty="0">
              <a:solidFill>
                <a:schemeClr val="tx1"/>
              </a:solidFill>
            </a:endParaRPr>
          </a:p>
        </p:txBody>
      </p:sp>
      <p:pic>
        <p:nvPicPr>
          <p:cNvPr id="5" name="Tartalom helye 3" descr="_03_hely_Kulso-Mod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8424936" cy="52253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3. Juhar utca – Nagysallói utcák kereszteződése, buszforduló, buszmegálló kialakítása</a:t>
            </a: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3" name="Tartalom helye 3" descr="_03_hely_Nagysalloi_1-Mode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0800000">
            <a:off x="467544" y="1484783"/>
            <a:ext cx="8280920" cy="50322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4. </a:t>
            </a:r>
            <a:r>
              <a:rPr lang="hu-HU" sz="3200" dirty="0" err="1" smtClean="0">
                <a:solidFill>
                  <a:schemeClr val="tx1"/>
                </a:solidFill>
              </a:rPr>
              <a:t>Bocsor</a:t>
            </a:r>
            <a:r>
              <a:rPr lang="hu-HU" sz="3200" dirty="0" smtClean="0">
                <a:solidFill>
                  <a:schemeClr val="tx1"/>
                </a:solidFill>
              </a:rPr>
              <a:t> utcai kerékpárút</a:t>
            </a:r>
            <a:endParaRPr lang="hu-HU" sz="3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Unger Tamás\AppData\Local\Microsoft\Windows Live Mail\WLMDSS.tmp\WLMD985.tmp\0500-0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19"/>
            <a:ext cx="8208912" cy="5702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34082"/>
          </a:xfrm>
        </p:spPr>
        <p:txBody>
          <a:bodyPr>
            <a:normAutofit/>
          </a:bodyPr>
          <a:lstStyle/>
          <a:p>
            <a:pPr algn="ctr"/>
            <a:endParaRPr lang="hu-H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nger Tamás\Documents\Dokumentumok\Alpolgármester\Településfejlesztési tanulmánytervek\keresztszelveny00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19"/>
            <a:ext cx="8352928" cy="5600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5. Erkel Ferenc utca – Munkás utca gyalogátkelő kialakítása</a:t>
            </a:r>
            <a:endParaRPr lang="hu-HU" sz="3200" dirty="0">
              <a:solidFill>
                <a:schemeClr val="tx1"/>
              </a:solidFill>
            </a:endParaRPr>
          </a:p>
        </p:txBody>
      </p:sp>
      <p:pic>
        <p:nvPicPr>
          <p:cNvPr id="3" name="Tartalom helye 3" descr="_03_hely_Erkel-Elrendezés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1997952" y="-189640"/>
            <a:ext cx="5220104" cy="81369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6. </a:t>
            </a:r>
            <a:r>
              <a:rPr lang="hu-HU" sz="2800" dirty="0" smtClean="0">
                <a:solidFill>
                  <a:schemeClr val="tx1"/>
                </a:solidFill>
              </a:rPr>
              <a:t>Pápai Városi Óvodák Fáy András Lakótelepi </a:t>
            </a:r>
            <a:r>
              <a:rPr lang="hu-HU" sz="2800" dirty="0" smtClean="0">
                <a:solidFill>
                  <a:schemeClr val="tx1"/>
                </a:solidFill>
              </a:rPr>
              <a:t>Tagóvodája előtt </a:t>
            </a:r>
            <a:r>
              <a:rPr lang="hu-HU" sz="2800" dirty="0" smtClean="0">
                <a:solidFill>
                  <a:schemeClr val="tx1"/>
                </a:solidFill>
              </a:rPr>
              <a:t>parkoló </a:t>
            </a:r>
            <a:r>
              <a:rPr lang="hu-HU" sz="2800" dirty="0" smtClean="0">
                <a:solidFill>
                  <a:schemeClr val="tx1"/>
                </a:solidFill>
              </a:rPr>
              <a:t>létesítése</a:t>
            </a: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3" name="Kép 2" descr="bal.tif"/>
          <p:cNvPicPr>
            <a:picLocks noChangeAspect="1"/>
          </p:cNvPicPr>
          <p:nvPr/>
        </p:nvPicPr>
        <p:blipFill>
          <a:blip r:embed="rId2" cstate="print"/>
          <a:srcRect l="10287" t="17766" r="24026" b="8951"/>
          <a:stretch>
            <a:fillRect/>
          </a:stretch>
        </p:blipFill>
        <p:spPr>
          <a:xfrm>
            <a:off x="395536" y="1484784"/>
            <a:ext cx="4464496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Tartalom helye 7" descr="hr_park-Elrendezés1.jpg"/>
          <p:cNvPicPr>
            <a:picLocks noChangeAspect="1"/>
          </p:cNvPicPr>
          <p:nvPr/>
        </p:nvPicPr>
        <p:blipFill>
          <a:blip r:embed="rId3" cstate="print"/>
          <a:srcRect l="7955" r="8518"/>
          <a:stretch>
            <a:fillRect/>
          </a:stretch>
        </p:blipFill>
        <p:spPr>
          <a:xfrm>
            <a:off x="5292080" y="1448529"/>
            <a:ext cx="3454707" cy="5170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 descr="jobb.tif"/>
          <p:cNvPicPr>
            <a:picLocks noChangeAspect="1"/>
          </p:cNvPicPr>
          <p:nvPr/>
        </p:nvPicPr>
        <p:blipFill>
          <a:blip r:embed="rId4" cstate="print"/>
          <a:srcRect l="4418" t="23942" r="35493"/>
          <a:stretch>
            <a:fillRect/>
          </a:stretch>
        </p:blipFill>
        <p:spPr>
          <a:xfrm>
            <a:off x="395536" y="4077072"/>
            <a:ext cx="4446808" cy="2492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7. Deák Ferenc utca rendezése</a:t>
            </a:r>
            <a:endParaRPr lang="hu-HU" sz="3200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Users\Unger Tamás\Documents\Dokumentumok\Alpolgármester\Településfejlesztési tanulmánytervek\Deák 01a - levágo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543905" cy="2382035"/>
          </a:xfrm>
          <a:prstGeom prst="rect">
            <a:avLst/>
          </a:prstGeom>
          <a:noFill/>
        </p:spPr>
      </p:pic>
      <p:pic>
        <p:nvPicPr>
          <p:cNvPr id="3076" name="Picture 4" descr="C:\Users\Unger Tamás\Documents\Dokumentumok\Alpolgármester\Településfejlesztési tanulmánytervek\Deák 01b - levágo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8496944" cy="2329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étatér">
  <a:themeElements>
    <a:clrScheme name="Sétatér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étatér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étaté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475</TotalTime>
  <Words>199</Words>
  <Application>Microsoft Office PowerPoint</Application>
  <PresentationFormat>Diavetítés a képernyőre (4:3 oldalarány)</PresentationFormat>
  <Paragraphs>19</Paragraphs>
  <Slides>13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4" baseType="lpstr">
      <vt:lpstr>Sétatér</vt:lpstr>
      <vt:lpstr>TELEPÜLÉSFEJLESZTÉSI TANULMÁNYTERVEK</vt:lpstr>
      <vt:lpstr>3. változat – Magas szintű beavatkozás</vt:lpstr>
      <vt:lpstr>2. Külső-Veszprémi út - forgalomcsillapító gyalogátkelő és járda építése</vt:lpstr>
      <vt:lpstr>3. Juhar utca – Nagysallói utcák kereszteződése, buszforduló, buszmegálló kialakítása</vt:lpstr>
      <vt:lpstr>4. Bocsor utcai kerékpárút</vt:lpstr>
      <vt:lpstr>6. dia</vt:lpstr>
      <vt:lpstr>5. Erkel Ferenc utca – Munkás utca gyalogátkelő kialakítása</vt:lpstr>
      <vt:lpstr>6. Pápai Városi Óvodák Fáy András Lakótelepi Tagóvodája előtt parkoló létesítése</vt:lpstr>
      <vt:lpstr>7. Deák Ferenc utca rendezése</vt:lpstr>
      <vt:lpstr>10. dia</vt:lpstr>
      <vt:lpstr>1. változat – Hagyományos körforgalom, idegen terület igénybevétele nélkül</vt:lpstr>
      <vt:lpstr>9. Meggyes köz kiépítése </vt:lpstr>
      <vt:lpstr>10. Borsosgyőri orvosi rendelő építése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Pápa</dc:title>
  <dc:creator>via</dc:creator>
  <cp:lastModifiedBy>Unger Tamás</cp:lastModifiedBy>
  <cp:revision>42</cp:revision>
  <dcterms:created xsi:type="dcterms:W3CDTF">2014-09-29T09:44:56Z</dcterms:created>
  <dcterms:modified xsi:type="dcterms:W3CDTF">2014-10-02T12:30:17Z</dcterms:modified>
</cp:coreProperties>
</file>